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4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8D2A09EC-BB10-4D79-A677-2C4AA667CF56}"/>
    <pc:docChg chg="modSld">
      <pc:chgData name="Coordinacion Financiera" userId="4fbf5a871eb7e134" providerId="LiveId" clId="{8D2A09EC-BB10-4D79-A677-2C4AA667CF56}" dt="2024-02-22T20:59:23.758" v="1" actId="20577"/>
      <pc:docMkLst>
        <pc:docMk/>
      </pc:docMkLst>
      <pc:sldChg chg="modSp mod">
        <pc:chgData name="Coordinacion Financiera" userId="4fbf5a871eb7e134" providerId="LiveId" clId="{8D2A09EC-BB10-4D79-A677-2C4AA667CF56}" dt="2024-02-22T20:59:23.758" v="1" actId="20577"/>
        <pc:sldMkLst>
          <pc:docMk/>
          <pc:sldMk cId="1860414308" sldId="294"/>
        </pc:sldMkLst>
        <pc:spChg chg="mod">
          <ac:chgData name="Coordinacion Financiera" userId="4fbf5a871eb7e134" providerId="LiveId" clId="{8D2A09EC-BB10-4D79-A677-2C4AA667CF56}" dt="2024-02-22T20:59:23.758" v="1" actId="20577"/>
          <ac:spMkLst>
            <pc:docMk/>
            <pc:sldMk cId="1860414308" sldId="294"/>
            <ac:spMk id="14" creationId="{00000000-0000-0000-0000-000000000000}"/>
          </ac:spMkLst>
        </pc:spChg>
      </pc:sldChg>
    </pc:docChg>
  </pc:docChgLst>
  <pc:docChgLst>
    <pc:chgData name="Coordinador Financiero" userId="230f07d7-9219-4ae9-9b7a-dfa43e10f03b" providerId="ADAL" clId="{07FAFAC2-C665-415D-97BC-3BE2AC818A9A}"/>
    <pc:docChg chg="custSel modSld">
      <pc:chgData name="Coordinador Financiero" userId="230f07d7-9219-4ae9-9b7a-dfa43e10f03b" providerId="ADAL" clId="{07FAFAC2-C665-415D-97BC-3BE2AC818A9A}" dt="2024-09-05T21:46:20.050" v="102" actId="20577"/>
      <pc:docMkLst>
        <pc:docMk/>
      </pc:docMkLst>
      <pc:sldChg chg="modSp mod">
        <pc:chgData name="Coordinador Financiero" userId="230f07d7-9219-4ae9-9b7a-dfa43e10f03b" providerId="ADAL" clId="{07FAFAC2-C665-415D-97BC-3BE2AC818A9A}" dt="2024-09-05T21:46:20.050" v="102" actId="20577"/>
        <pc:sldMkLst>
          <pc:docMk/>
          <pc:sldMk cId="1860414308" sldId="294"/>
        </pc:sldMkLst>
        <pc:spChg chg="mod">
          <ac:chgData name="Coordinador Financiero" userId="230f07d7-9219-4ae9-9b7a-dfa43e10f03b" providerId="ADAL" clId="{07FAFAC2-C665-415D-97BC-3BE2AC818A9A}" dt="2024-09-05T21:46:20.050" v="102" actId="20577"/>
          <ac:spMkLst>
            <pc:docMk/>
            <pc:sldMk cId="1860414308" sldId="294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5/09/2024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2782" y="2213500"/>
            <a:ext cx="5711688" cy="2630540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br>
              <a:rPr lang="es-GT" sz="2200" dirty="0"/>
            </a:br>
            <a:r>
              <a:rPr lang="es-GT" sz="2200" dirty="0"/>
              <a:t>La Asociación Deportiva Nacional de Tiro con Armas de Caza con relación al numeral 14                    del artículo 10 del Capítulo segundo,                       Decreto No. 57-2008 informa: </a:t>
            </a:r>
            <a:br>
              <a:rPr lang="es-GT" sz="2200" dirty="0"/>
            </a:br>
            <a:r>
              <a:rPr lang="es-GT" sz="2200" dirty="0"/>
              <a:t>que no aplica para la Asociación en vista de que                  a la fecha no se han celebrado contratos de mantenimiento de equipo, de vehículos,                 inmuebles, plantas e instalaciones. En la ejecución aparecen compras directas gasto de baja cuantía que no amerita un contrato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9893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64189"/>
            <a:ext cx="594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14, Ley de Acceso a la Información Pública)</a:t>
            </a:r>
          </a:p>
          <a:p>
            <a:r>
              <a:rPr lang="es-GT" sz="850" b="1" dirty="0"/>
              <a:t>CONTRATOS DE MANTENIMIENTO</a:t>
            </a:r>
          </a:p>
          <a:p>
            <a:r>
              <a:rPr lang="es-GT" sz="900" b="1" dirty="0"/>
              <a:t>Vigente </a:t>
            </a:r>
            <a:r>
              <a:rPr lang="es-GT" sz="900" b="1"/>
              <a:t>período 2024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44480" y="21604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17368" y="48572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5413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14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</TotalTime>
  <Words>111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de Caza con relación al numeral 14                    del artículo 10 del Capítulo segundo,                       Decreto No. 57-2008 informa:  que no aplica para la Asociación en vista de que                  a la fecha no se han celebrado contratos de mantenimiento de equipo, de vehículos,                 inmuebles, plantas e instalaciones. En la ejecución aparecen compras directas gasto de baja cuantía que no amerita un contrato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210</cp:revision>
  <cp:lastPrinted>2019-02-25T17:17:32Z</cp:lastPrinted>
  <dcterms:created xsi:type="dcterms:W3CDTF">2017-06-09T21:20:02Z</dcterms:created>
  <dcterms:modified xsi:type="dcterms:W3CDTF">2024-09-05T21:46:27Z</dcterms:modified>
</cp:coreProperties>
</file>